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51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383AD-5FF0-4B09-A491-91181AABE158}" type="datetimeFigureOut">
              <a:rPr lang="hu-HU" smtClean="0"/>
              <a:t>2013.06.05.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18C12-8024-4417-BA05-F566A78BD944}" type="slidenum">
              <a:rPr lang="hu-HU" smtClean="0"/>
              <a:t>‹#›</a:t>
            </a:fld>
            <a:endParaRPr lang="hu-HU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383AD-5FF0-4B09-A491-91181AABE158}" type="datetimeFigureOut">
              <a:rPr lang="hu-HU" smtClean="0"/>
              <a:t>2013.06.05.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18C12-8024-4417-BA05-F566A78BD94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383AD-5FF0-4B09-A491-91181AABE158}" type="datetimeFigureOut">
              <a:rPr lang="hu-HU" smtClean="0"/>
              <a:t>2013.06.05.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18C12-8024-4417-BA05-F566A78BD94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383AD-5FF0-4B09-A491-91181AABE158}" type="datetimeFigureOut">
              <a:rPr lang="hu-HU" smtClean="0"/>
              <a:t>2013.06.05.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18C12-8024-4417-BA05-F566A78BD94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383AD-5FF0-4B09-A491-91181AABE158}" type="datetimeFigureOut">
              <a:rPr lang="hu-HU" smtClean="0"/>
              <a:t>2013.06.05.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B118C12-8024-4417-BA05-F566A78BD944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383AD-5FF0-4B09-A491-91181AABE158}" type="datetimeFigureOut">
              <a:rPr lang="hu-HU" smtClean="0"/>
              <a:t>2013.06.05.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18C12-8024-4417-BA05-F566A78BD94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383AD-5FF0-4B09-A491-91181AABE158}" type="datetimeFigureOut">
              <a:rPr lang="hu-HU" smtClean="0"/>
              <a:t>2013.06.05.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18C12-8024-4417-BA05-F566A78BD94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383AD-5FF0-4B09-A491-91181AABE158}" type="datetimeFigureOut">
              <a:rPr lang="hu-HU" smtClean="0"/>
              <a:t>2013.06.05.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18C12-8024-4417-BA05-F566A78BD94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383AD-5FF0-4B09-A491-91181AABE158}" type="datetimeFigureOut">
              <a:rPr lang="hu-HU" smtClean="0"/>
              <a:t>2013.06.05.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18C12-8024-4417-BA05-F566A78BD94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383AD-5FF0-4B09-A491-91181AABE158}" type="datetimeFigureOut">
              <a:rPr lang="hu-HU" smtClean="0"/>
              <a:t>2013.06.05.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18C12-8024-4417-BA05-F566A78BD94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hu-H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Kép beszúrásához kattintson az ikonra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383AD-5FF0-4B09-A491-91181AABE158}" type="datetimeFigureOut">
              <a:rPr lang="hu-HU" smtClean="0"/>
              <a:t>2013.06.05.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18C12-8024-4417-BA05-F566A78BD94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49383AD-5FF0-4B09-A491-91181AABE158}" type="datetimeFigureOut">
              <a:rPr lang="hu-HU" smtClean="0"/>
              <a:t>2013.06.05.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B118C12-8024-4417-BA05-F566A78BD944}" type="slidenum">
              <a:rPr lang="hu-HU" smtClean="0"/>
              <a:t>‹#›</a:t>
            </a:fld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„Aki </a:t>
            </a:r>
            <a:r>
              <a:rPr lang="hu-H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tehát azt gondolja, hogy áll, vigyázzon, hogy el ne essék</a:t>
            </a: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!” (1Kor 10:12) </a:t>
            </a:r>
            <a:r>
              <a:rPr lang="hu-H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20888"/>
            <a:ext cx="5760640" cy="4294295"/>
          </a:xfrm>
        </p:spPr>
      </p:pic>
    </p:spTree>
    <p:extLst>
      <p:ext uri="{BB962C8B-B14F-4D97-AF65-F5344CB8AC3E}">
        <p14:creationId xmlns:p14="http://schemas.microsoft.com/office/powerpoint/2010/main" val="942031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hu-HU" dirty="0" smtClean="0"/>
              <a:t>Vigyázzál, hogy el ne essél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7848872" cy="5232583"/>
          </a:xfrm>
        </p:spPr>
      </p:pic>
    </p:spTree>
    <p:extLst>
      <p:ext uri="{BB962C8B-B14F-4D97-AF65-F5344CB8AC3E}">
        <p14:creationId xmlns:p14="http://schemas.microsoft.com/office/powerpoint/2010/main" val="49877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Biztos talaj</a:t>
            </a:r>
            <a:endParaRPr lang="hu-HU" dirty="0"/>
          </a:p>
        </p:txBody>
      </p:sp>
      <p:pic>
        <p:nvPicPr>
          <p:cNvPr id="4" name="A szőnyeg [The rug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575" y="1600200"/>
            <a:ext cx="8072438" cy="4708525"/>
          </a:xfrm>
        </p:spPr>
      </p:pic>
    </p:spTree>
    <p:extLst>
      <p:ext uri="{BB962C8B-B14F-4D97-AF65-F5344CB8AC3E}">
        <p14:creationId xmlns:p14="http://schemas.microsoft.com/office/powerpoint/2010/main" val="2864063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Elesés fájdalommal jár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00808"/>
            <a:ext cx="7085066" cy="4968552"/>
          </a:xfrm>
        </p:spPr>
      </p:pic>
    </p:spTree>
    <p:extLst>
      <p:ext uri="{BB962C8B-B14F-4D97-AF65-F5344CB8AC3E}">
        <p14:creationId xmlns:p14="http://schemas.microsoft.com/office/powerpoint/2010/main" val="1044114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Morgolódás, zúgolódás 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3" y="1700808"/>
            <a:ext cx="4344646" cy="4176464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01" y="1700808"/>
            <a:ext cx="4248471" cy="4248471"/>
          </a:xfrm>
        </p:spPr>
      </p:pic>
    </p:spTree>
    <p:extLst>
      <p:ext uri="{BB962C8B-B14F-4D97-AF65-F5344CB8AC3E}">
        <p14:creationId xmlns:p14="http://schemas.microsoft.com/office/powerpoint/2010/main" val="1881493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Isten jelenléte megváltoztat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9" y="1600200"/>
            <a:ext cx="3720341" cy="4525963"/>
          </a:xfrm>
        </p:spPr>
      </p:pic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043" y="1844824"/>
            <a:ext cx="4662713" cy="3960440"/>
          </a:xfrm>
        </p:spPr>
      </p:pic>
    </p:spTree>
    <p:extLst>
      <p:ext uri="{BB962C8B-B14F-4D97-AF65-F5344CB8AC3E}">
        <p14:creationId xmlns:p14="http://schemas.microsoft.com/office/powerpoint/2010/main" val="4159662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Talpra állás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4397535" cy="2925316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516" y="3861048"/>
            <a:ext cx="4255116" cy="2830296"/>
          </a:xfrm>
        </p:spPr>
      </p:pic>
    </p:spTree>
    <p:extLst>
      <p:ext uri="{BB962C8B-B14F-4D97-AF65-F5344CB8AC3E}">
        <p14:creationId xmlns:p14="http://schemas.microsoft.com/office/powerpoint/2010/main" val="30882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egycsúcs">
  <a:themeElements>
    <a:clrScheme name="Hegycsúcs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Hegycsúcs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egycsúcs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274</TotalTime>
  <Words>19</Words>
  <Application>Microsoft Office PowerPoint</Application>
  <PresentationFormat>Diavetítés a képernyőre (4:3 oldalarány)</PresentationFormat>
  <Paragraphs>7</Paragraphs>
  <Slides>7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8" baseType="lpstr">
      <vt:lpstr>Hegycsúcs</vt:lpstr>
      <vt:lpstr> „Aki tehát azt gondolja, hogy áll, vigyázzon, hogy el ne essék!” (1Kor 10:12)  </vt:lpstr>
      <vt:lpstr>Vigyázzál, hogy el ne essél</vt:lpstr>
      <vt:lpstr>Biztos talaj</vt:lpstr>
      <vt:lpstr>Elesés fájdalommal jár</vt:lpstr>
      <vt:lpstr>Morgolódás, zúgolódás </vt:lpstr>
      <vt:lpstr>Isten jelenléte megváltoztat</vt:lpstr>
      <vt:lpstr>Talpra állás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„Aki tehát azt gondolja, hogy áll, vigyázzon, hogy el ne essék!” (1Kor 10:12)</dc:title>
  <dc:creator>Pesti</dc:creator>
  <cp:lastModifiedBy>Pesti</cp:lastModifiedBy>
  <cp:revision>10</cp:revision>
  <dcterms:created xsi:type="dcterms:W3CDTF">2013-06-04T09:29:33Z</dcterms:created>
  <dcterms:modified xsi:type="dcterms:W3CDTF">2013-06-05T09:41:29Z</dcterms:modified>
</cp:coreProperties>
</file>