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B5FFE-3BE0-4A37-AB4D-BC3C076BBAAB}" type="datetimeFigureOut">
              <a:rPr lang="hu-HU" smtClean="0"/>
              <a:t>2013.06.12.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E8A373-1C2F-4E21-8A62-D7F5BBF3276B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Zsolt 23:5-6</a:t>
            </a:r>
            <a:endParaRPr lang="hu-HU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456384" cy="5073352"/>
          </a:xfrm>
        </p:spPr>
        <p:txBody>
          <a:bodyPr/>
          <a:lstStyle/>
          <a:p>
            <a:r>
              <a:rPr lang="hu-HU" sz="2600" b="1" i="1" dirty="0" smtClean="0">
                <a:solidFill>
                  <a:schemeClr val="bg1"/>
                </a:solidFill>
              </a:rPr>
              <a:t>„Asztalt </a:t>
            </a:r>
            <a:r>
              <a:rPr lang="hu-HU" sz="2600" b="1" i="1" dirty="0">
                <a:solidFill>
                  <a:schemeClr val="bg1"/>
                </a:solidFill>
              </a:rPr>
              <a:t>terítesz nekem ellenségeim szeme láttára. </a:t>
            </a:r>
            <a:endParaRPr lang="hu-HU" sz="2600" b="1" i="1" dirty="0" smtClean="0">
              <a:solidFill>
                <a:schemeClr val="bg1"/>
              </a:solidFill>
            </a:endParaRPr>
          </a:p>
          <a:p>
            <a:r>
              <a:rPr lang="hu-HU" sz="2600" b="1" i="1" dirty="0" smtClean="0">
                <a:solidFill>
                  <a:schemeClr val="bg1"/>
                </a:solidFill>
              </a:rPr>
              <a:t>Megkened </a:t>
            </a:r>
            <a:r>
              <a:rPr lang="hu-HU" sz="2600" b="1" i="1" dirty="0">
                <a:solidFill>
                  <a:schemeClr val="bg1"/>
                </a:solidFill>
              </a:rPr>
              <a:t>fejemet olajjal, csordultig van </a:t>
            </a:r>
            <a:r>
              <a:rPr lang="hu-HU" sz="2600" b="1" i="1" dirty="0" smtClean="0">
                <a:solidFill>
                  <a:schemeClr val="bg1"/>
                </a:solidFill>
              </a:rPr>
              <a:t>poharam. </a:t>
            </a:r>
          </a:p>
          <a:p>
            <a:r>
              <a:rPr lang="hu-HU" sz="2600" b="1" i="1" dirty="0" smtClean="0">
                <a:solidFill>
                  <a:schemeClr val="bg1"/>
                </a:solidFill>
              </a:rPr>
              <a:t>Bizony</a:t>
            </a:r>
            <a:r>
              <a:rPr lang="hu-HU" sz="2600" b="1" i="1" dirty="0">
                <a:solidFill>
                  <a:schemeClr val="bg1"/>
                </a:solidFill>
              </a:rPr>
              <a:t>, jóságod és szereteted kísér életem minden napján, és az Úr házában lakom egész életemben</a:t>
            </a:r>
            <a:r>
              <a:rPr lang="hu-HU" sz="2600" b="1" i="1" dirty="0" smtClean="0">
                <a:solidFill>
                  <a:schemeClr val="bg1"/>
                </a:solidFill>
              </a:rPr>
              <a:t>.”</a:t>
            </a:r>
            <a:endParaRPr lang="hu-HU" sz="2600" b="1" i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00" y="1572736"/>
            <a:ext cx="5169364" cy="3872488"/>
          </a:xfrm>
        </p:spPr>
      </p:pic>
    </p:spTree>
    <p:extLst>
      <p:ext uri="{BB962C8B-B14F-4D97-AF65-F5344CB8AC3E}">
        <p14:creationId xmlns:p14="http://schemas.microsoft.com/office/powerpoint/2010/main" val="160224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smtClean="0"/>
              <a:t>Isten </a:t>
            </a:r>
            <a:br>
              <a:rPr lang="hu-HU" sz="4000" dirty="0" smtClean="0"/>
            </a:br>
            <a:r>
              <a:rPr lang="hu-HU" sz="4000" dirty="0" smtClean="0"/>
              <a:t>Oltalom</a:t>
            </a:r>
            <a:endParaRPr lang="hu-HU" sz="4000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384376" cy="5145360"/>
          </a:xfrm>
        </p:spPr>
        <p:txBody>
          <a:bodyPr>
            <a:normAutofit/>
          </a:bodyPr>
          <a:lstStyle/>
          <a:p>
            <a:endParaRPr lang="hu-HU" sz="2600" b="1" i="1" dirty="0" smtClean="0">
              <a:solidFill>
                <a:schemeClr val="bg1"/>
              </a:solidFill>
            </a:endParaRPr>
          </a:p>
          <a:p>
            <a:r>
              <a:rPr lang="hu-HU" sz="2600" b="1" i="1" dirty="0" err="1" smtClean="0">
                <a:solidFill>
                  <a:schemeClr val="bg1"/>
                </a:solidFill>
              </a:rPr>
              <a:t>Náh</a:t>
            </a:r>
            <a:r>
              <a:rPr lang="hu-HU" sz="2600" b="1" i="1" dirty="0">
                <a:solidFill>
                  <a:schemeClr val="bg1"/>
                </a:solidFill>
              </a:rPr>
              <a:t>. 1,7</a:t>
            </a:r>
          </a:p>
          <a:p>
            <a:r>
              <a:rPr lang="hu-HU" sz="2600" b="1" i="1" dirty="0">
                <a:solidFill>
                  <a:schemeClr val="bg1"/>
                </a:solidFill>
              </a:rPr>
              <a:t>Jó az ÚR! Menedék a nyomorúság idején, gondja van a hozzá folyamodókra.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34" y="220577"/>
            <a:ext cx="5453062" cy="6039987"/>
          </a:xfrm>
        </p:spPr>
      </p:pic>
    </p:spTree>
    <p:extLst>
      <p:ext uri="{BB962C8B-B14F-4D97-AF65-F5344CB8AC3E}">
        <p14:creationId xmlns:p14="http://schemas.microsoft.com/office/powerpoint/2010/main" val="36595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hu-HU" dirty="0" smtClean="0"/>
              <a:t>…jóságod </a:t>
            </a:r>
            <a:r>
              <a:rPr lang="hu-HU" dirty="0"/>
              <a:t>és szereteted kísér életem minden </a:t>
            </a:r>
            <a:r>
              <a:rPr lang="hu-HU" dirty="0" smtClean="0"/>
              <a:t>napján… 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6" y="2655410"/>
            <a:ext cx="4080994" cy="2717805"/>
          </a:xfr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07" y="1916832"/>
            <a:ext cx="4473797" cy="3816423"/>
          </a:xfrm>
        </p:spPr>
      </p:pic>
    </p:spTree>
    <p:extLst>
      <p:ext uri="{BB962C8B-B14F-4D97-AF65-F5344CB8AC3E}">
        <p14:creationId xmlns:p14="http://schemas.microsoft.com/office/powerpoint/2010/main" val="17075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5373216"/>
            <a:ext cx="3008313" cy="792088"/>
          </a:xfrm>
        </p:spPr>
        <p:txBody>
          <a:bodyPr>
            <a:noAutofit/>
          </a:bodyPr>
          <a:lstStyle/>
          <a:p>
            <a:pPr algn="ctr"/>
            <a:r>
              <a:rPr lang="hu-HU" sz="2000"/>
              <a:t> </a:t>
            </a:r>
            <a:r>
              <a:rPr lang="hu-HU" sz="2000" smtClean="0"/>
              <a:t>Kerecsensólyom</a:t>
            </a:r>
            <a:r>
              <a:rPr lang="hu-HU" sz="2000" dirty="0"/>
              <a:t>,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a napmadár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286001" cy="5073352"/>
          </a:xfrm>
        </p:spPr>
        <p:txBody>
          <a:bodyPr>
            <a:noAutofit/>
          </a:bodyPr>
          <a:lstStyle/>
          <a:p>
            <a:endParaRPr lang="hu-HU" sz="2400" b="1" i="1" dirty="0" smtClean="0">
              <a:solidFill>
                <a:schemeClr val="bg1"/>
              </a:solidFill>
            </a:endParaRPr>
          </a:p>
          <a:p>
            <a:r>
              <a:rPr lang="hu-HU" sz="2400" b="1" i="1" dirty="0" smtClean="0">
                <a:solidFill>
                  <a:schemeClr val="bg1"/>
                </a:solidFill>
              </a:rPr>
              <a:t>Zsolt</a:t>
            </a:r>
            <a:r>
              <a:rPr lang="hu-HU" sz="2400" b="1" i="1" dirty="0">
                <a:solidFill>
                  <a:schemeClr val="bg1"/>
                </a:solidFill>
              </a:rPr>
              <a:t>. 124,7</a:t>
            </a:r>
          </a:p>
          <a:p>
            <a:r>
              <a:rPr lang="hu-HU" sz="2400" b="1" i="1" dirty="0">
                <a:solidFill>
                  <a:schemeClr val="bg1"/>
                </a:solidFill>
              </a:rPr>
              <a:t>Lelkünk megmenekült, mint a madár a madarász tőréből. A tőr összetört, és mi megmenekültünk.</a:t>
            </a:r>
          </a:p>
          <a:p>
            <a:r>
              <a:rPr lang="hu-HU" sz="2400" b="1" i="1" dirty="0">
                <a:solidFill>
                  <a:schemeClr val="bg1"/>
                </a:solidFill>
              </a:rPr>
              <a:t>Zsolt. 124,8</a:t>
            </a:r>
          </a:p>
          <a:p>
            <a:r>
              <a:rPr lang="hu-HU" sz="2400" b="1" i="1" dirty="0">
                <a:solidFill>
                  <a:schemeClr val="bg1"/>
                </a:solidFill>
              </a:rPr>
              <a:t>A mi segítségünk az ÚR nevében van, aki az eget és a földet alkotta.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5518596" cy="4104456"/>
          </a:xfrm>
        </p:spPr>
      </p:pic>
    </p:spTree>
    <p:extLst>
      <p:ext uri="{BB962C8B-B14F-4D97-AF65-F5344CB8AC3E}">
        <p14:creationId xmlns:p14="http://schemas.microsoft.com/office/powerpoint/2010/main" val="45075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hu-HU" dirty="0"/>
              <a:t>Megkened fejemet olajjal, csordultig van poharam. 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126"/>
            <a:ext cx="4027577" cy="4465162"/>
          </a:xfrm>
        </p:spPr>
      </p:pic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4437160" cy="2521975"/>
          </a:xfrm>
        </p:spPr>
      </p:pic>
    </p:spTree>
    <p:extLst>
      <p:ext uri="{BB962C8B-B14F-4D97-AF65-F5344CB8AC3E}">
        <p14:creationId xmlns:p14="http://schemas.microsoft.com/office/powerpoint/2010/main" val="92904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…az </a:t>
            </a:r>
            <a:r>
              <a:rPr lang="hu-HU" dirty="0"/>
              <a:t>Úr házában lakom egész életemben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1628"/>
            <a:ext cx="3888432" cy="502755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11367" cy="5120284"/>
          </a:xfrm>
        </p:spPr>
      </p:pic>
    </p:spTree>
    <p:extLst>
      <p:ext uri="{BB962C8B-B14F-4D97-AF65-F5344CB8AC3E}">
        <p14:creationId xmlns:p14="http://schemas.microsoft.com/office/powerpoint/2010/main" val="401189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123</Words>
  <Application>Microsoft Office PowerPoint</Application>
  <PresentationFormat>Diavetítés a képernyőre (4:3 oldalarány)</PresentationFormat>
  <Paragraphs>17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Hegycsúcs</vt:lpstr>
      <vt:lpstr>Zsolt 23:5-6</vt:lpstr>
      <vt:lpstr>Isten  Oltalom</vt:lpstr>
      <vt:lpstr>…jóságod és szereteted kísér életem minden napján… </vt:lpstr>
      <vt:lpstr> Kerecsensólyom,  a napmadár</vt:lpstr>
      <vt:lpstr>Megkened fejemet olajjal, csordultig van poharam. </vt:lpstr>
      <vt:lpstr>…az Úr házában lakom egész életemben.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Zsolt 23:5-6</dc:title>
  <dc:creator>Pesti</dc:creator>
  <cp:lastModifiedBy>Pesti</cp:lastModifiedBy>
  <cp:revision>11</cp:revision>
  <dcterms:created xsi:type="dcterms:W3CDTF">2013-06-11T09:34:02Z</dcterms:created>
  <dcterms:modified xsi:type="dcterms:W3CDTF">2013-06-12T09:49:26Z</dcterms:modified>
</cp:coreProperties>
</file>